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/>
          <p:nvPr/>
        </p:nvSpPr>
        <p:spPr bwMode="auto">
          <a:xfrm>
            <a:off x="2519361" y="1347282"/>
            <a:ext cx="5857875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ts val="5000"/>
              </a:lnSpc>
            </a:pPr>
            <a:r>
              <a:rPr kumimoji="0"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汤传昊</a:t>
            </a:r>
            <a:r>
              <a:rPr kumimoji="0"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　北京大学国际医院</a:t>
            </a:r>
            <a:r>
              <a:rPr kumimoji="0"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</a:t>
            </a:r>
          </a:p>
        </p:txBody>
      </p:sp>
      <p:sp>
        <p:nvSpPr>
          <p:cNvPr id="3074" name="Rectangle 2"/>
          <p:cNvSpPr/>
          <p:nvPr/>
        </p:nvSpPr>
        <p:spPr bwMode="auto">
          <a:xfrm>
            <a:off x="2519362" y="1982222"/>
            <a:ext cx="624840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ct val="135000"/>
              </a:lnSpc>
            </a:pP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北京大学国际医院肿瘤内科副主任  副主任医师</a:t>
            </a:r>
          </a:p>
          <a:p>
            <a:pPr>
              <a:lnSpc>
                <a:spcPct val="135000"/>
              </a:lnSpc>
            </a:pP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“中国临床肿瘤协会青年专家委员会”</a:t>
            </a: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常务</a:t>
            </a: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委员</a:t>
            </a:r>
          </a:p>
          <a:p>
            <a:pPr>
              <a:lnSpc>
                <a:spcPct val="135000"/>
              </a:lnSpc>
            </a:pP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“中国抗癌协会肿瘤临床化疗专业委员会第一届青年委员会”委员</a:t>
            </a:r>
          </a:p>
          <a:p>
            <a:pPr>
              <a:lnSpc>
                <a:spcPct val="135000"/>
              </a:lnSpc>
            </a:pP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“中国康复技术转化及发展促进会”理事</a:t>
            </a:r>
          </a:p>
          <a:p>
            <a:pPr>
              <a:lnSpc>
                <a:spcPct val="135000"/>
              </a:lnSpc>
            </a:pP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“精准医学与肿瘤康复专业委员会”</a:t>
            </a: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青委会主任委员</a:t>
            </a:r>
          </a:p>
          <a:p>
            <a:pPr>
              <a:lnSpc>
                <a:spcPct val="135000"/>
              </a:lnSpc>
            </a:pP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“北京市医学奖励基金会肺癌青年委员会”秘书长</a:t>
            </a:r>
          </a:p>
          <a:p>
            <a:pPr>
              <a:lnSpc>
                <a:spcPct val="135000"/>
              </a:lnSpc>
            </a:pP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《中国肺癌杂志》、《JCO中文版》青年</a:t>
            </a: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编委</a:t>
            </a:r>
          </a:p>
          <a:p>
            <a:pPr>
              <a:lnSpc>
                <a:spcPct val="135000"/>
              </a:lnSpc>
            </a:pP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擅长肺癌，胸膜间皮瘤等胸部肿瘤的内科个体化治疗</a:t>
            </a:r>
            <a:endParaRPr kumimoji="0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35000"/>
              </a:lnSpc>
            </a:pP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主要研究方向为肺癌的转化与临床研究</a:t>
            </a:r>
            <a:endParaRPr kumimoji="0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35000"/>
              </a:lnSpc>
            </a:pP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主持国家自然科学基金、科技部重大专项课题、首都特色医疗专项基金、北京市自然科学基金等专项基金等</a:t>
            </a:r>
            <a:endParaRPr kumimoji="0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35000"/>
              </a:lnSpc>
            </a:pP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参与多项国内和国际多中心临床试验和上市临床研究</a:t>
            </a:r>
            <a:endParaRPr kumimoji="0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35000"/>
              </a:lnSpc>
            </a:pP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共发表论文</a:t>
            </a: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</a:t>
            </a: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余篇，其中以第一作者或通讯作者发表文章</a:t>
            </a:r>
            <a:r>
              <a:rPr kumimoji="0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篇</a:t>
            </a:r>
          </a:p>
          <a:p>
            <a:pPr>
              <a:lnSpc>
                <a:spcPct val="135000"/>
              </a:lnSpc>
            </a:pPr>
            <a:r>
              <a:rPr kumimoji="0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参与并获“华夏医学科技奖二等奖”1项 申请获批专利2项。</a:t>
            </a:r>
          </a:p>
          <a:p>
            <a:pPr>
              <a:lnSpc>
                <a:spcPct val="135000"/>
              </a:lnSpc>
            </a:pPr>
            <a:endParaRPr kumimoji="0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" name="Group 3"/>
          <p:cNvGrpSpPr/>
          <p:nvPr/>
        </p:nvGrpSpPr>
        <p:grpSpPr bwMode="auto">
          <a:xfrm>
            <a:off x="621506" y="3190612"/>
            <a:ext cx="1263650" cy="1606550"/>
            <a:chOff x="-1" y="0"/>
            <a:chExt cx="1262064" cy="1608138"/>
          </a:xfrm>
        </p:grpSpPr>
        <p:sp>
          <p:nvSpPr>
            <p:cNvPr id="3076" name="Rectangle 4"/>
            <p:cNvSpPr/>
            <p:nvPr/>
          </p:nvSpPr>
          <p:spPr bwMode="auto">
            <a:xfrm>
              <a:off x="-1" y="0"/>
              <a:ext cx="1262064" cy="1608138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endParaRPr lang="zh-CN" altLang="en-US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077" name="Picture 5" descr="image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1262064" cy="160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5" y="2429193"/>
            <a:ext cx="2023110" cy="28759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User</cp:lastModifiedBy>
  <cp:revision>1</cp:revision>
  <dcterms:modified xsi:type="dcterms:W3CDTF">2017-05-08T08:39:17Z</dcterms:modified>
</cp:coreProperties>
</file>