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-63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540225F-E1FC-49A2-B40C-239CA00F2112}" type="datetimeFigureOut">
              <a:rPr lang="zh-CN" altLang="en-US"/>
              <a:pPr>
                <a:defRPr/>
              </a:pPr>
              <a:t>2015-5-18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C20B88D-F605-4C6C-93AB-94A653E29CF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72398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页脚占位符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5693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F26D2-E3D3-45B5-878A-95F618327191}" type="datetime1">
              <a:rPr lang="zh-CN" altLang="en-US"/>
              <a:pPr>
                <a:defRPr/>
              </a:pPr>
              <a:t>2015-5-18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12893-887F-4ABB-8965-E0B8FD51A4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9775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FF93B-B8B5-456F-8D88-A499078F9049}" type="datetime1">
              <a:rPr lang="zh-CN" altLang="en-US"/>
              <a:pPr>
                <a:defRPr/>
              </a:pPr>
              <a:t>2015-5-18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D82C9-4DF5-466A-87F8-224A1FF1DFB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9174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B0B56-6A02-4D30-BAE3-D13EC54EC6B3}" type="datetime1">
              <a:rPr lang="zh-CN" altLang="en-US"/>
              <a:pPr>
                <a:defRPr/>
              </a:pPr>
              <a:t>2015-5-18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5A75C-0AF0-401C-84EC-7ED826BD524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1307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639B5-888B-4959-882F-DA009444D18D}" type="datetime1">
              <a:rPr lang="zh-CN" altLang="en-US"/>
              <a:pPr>
                <a:defRPr/>
              </a:pPr>
              <a:t>2015-5-18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8303-7B9E-4F67-B965-5F721B2B787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7236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110F2-06CD-4DBD-82F6-111E6A0CE18F}" type="datetime1">
              <a:rPr lang="zh-CN" altLang="en-US"/>
              <a:pPr>
                <a:defRPr/>
              </a:pPr>
              <a:t>2015-5-18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C6987-3785-4188-BB37-8628047465C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4317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9679A-408E-4055-96F1-F0ED6F0380B1}" type="datetime1">
              <a:rPr lang="zh-CN" altLang="en-US"/>
              <a:pPr>
                <a:defRPr/>
              </a:pPr>
              <a:t>2015-5-18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</a:t>
            </a: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46F8C-6E5F-451E-9E84-F5EDA537BA4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55234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4CB20-7F7F-468B-AC67-1A04B05BD1EF}" type="datetime1">
              <a:rPr lang="zh-CN" altLang="en-US"/>
              <a:pPr>
                <a:defRPr/>
              </a:pPr>
              <a:t>2015-5-18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</a:t>
            </a: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1B1FC-E562-4575-A529-BF024AAB318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9599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E5547-39B5-4E1B-9918-FE5EF068AADC}" type="datetime1">
              <a:rPr lang="zh-CN" altLang="en-US"/>
              <a:pPr>
                <a:defRPr/>
              </a:pPr>
              <a:t>2015-5-18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</a:t>
            </a: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467B6-29B1-441F-815E-E279993E8E8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8540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A1981-FEA3-4983-9588-4AD69741821D}" type="datetime1">
              <a:rPr lang="zh-CN" altLang="en-US"/>
              <a:pPr>
                <a:defRPr/>
              </a:pPr>
              <a:t>2015-5-18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</a:t>
            </a: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5B0F0-19C9-4663-BF1B-A7AE0012DB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2641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C7152-31E6-4A2E-B7BC-F3E8AEE00313}" type="datetime1">
              <a:rPr lang="zh-CN" altLang="en-US"/>
              <a:pPr>
                <a:defRPr/>
              </a:pPr>
              <a:t>2015-5-18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</a:t>
            </a: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495DB-1A99-4D36-98D7-1261E9A6D4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6266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6F146-C947-41E5-B274-0B5C3AEADE14}" type="datetime1">
              <a:rPr lang="zh-CN" altLang="en-US"/>
              <a:pPr>
                <a:defRPr/>
              </a:pPr>
              <a:t>2015-5-18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</a:t>
            </a: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10E9C-ECE2-40D7-B807-A7378AD6684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5862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EEA286D-449F-48FF-9247-2EDD464D68F3}" type="datetime1">
              <a:rPr lang="zh-CN" altLang="en-US"/>
              <a:pPr>
                <a:defRPr/>
              </a:pPr>
              <a:t>2015-5-18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1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F2C10C3-CECC-4A66-A067-B639799906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22288" y="266700"/>
            <a:ext cx="4921250" cy="37465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prstClr val="black"/>
                </a:solidFill>
                <a:latin typeface="+mn-lt"/>
                <a:ea typeface="+mn-ea"/>
              </a:rPr>
              <a:t>中国科学院京区联谊</a:t>
            </a: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</a:rPr>
              <a:t>活动个人信息卡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89025" y="795338"/>
            <a:ext cx="2492375" cy="36830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</a:rPr>
              <a:t>姓名</a:t>
            </a:r>
            <a:r>
              <a:rPr lang="zh-CN" altLang="en-US" dirty="0" smtClean="0">
                <a:solidFill>
                  <a:prstClr val="black"/>
                </a:solidFill>
                <a:latin typeface="+mn-lt"/>
                <a:ea typeface="+mn-ea"/>
              </a:rPr>
              <a:t>：</a:t>
            </a:r>
            <a:r>
              <a:rPr lang="en-US" altLang="zh-CN" dirty="0" smtClean="0">
                <a:solidFill>
                  <a:prstClr val="black"/>
                </a:solidFill>
                <a:latin typeface="+mn-lt"/>
                <a:ea typeface="+mn-ea"/>
              </a:rPr>
              <a:t>XX</a:t>
            </a:r>
            <a:endParaRPr lang="zh-CN" altLang="en-US" dirty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89025" y="1165225"/>
            <a:ext cx="2492375" cy="36830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</a:rPr>
              <a:t>姓别</a:t>
            </a:r>
            <a:r>
              <a:rPr lang="zh-CN" altLang="en-US" dirty="0" smtClean="0">
                <a:solidFill>
                  <a:prstClr val="black"/>
                </a:solidFill>
                <a:latin typeface="+mn-lt"/>
                <a:ea typeface="+mn-ea"/>
              </a:rPr>
              <a:t>：</a:t>
            </a:r>
            <a:r>
              <a:rPr lang="en-US" altLang="zh-CN" dirty="0" smtClean="0">
                <a:solidFill>
                  <a:prstClr val="black"/>
                </a:solidFill>
              </a:rPr>
              <a:t>X</a:t>
            </a:r>
            <a:endParaRPr lang="zh-CN" altLang="en-US" dirty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89025" y="1519238"/>
            <a:ext cx="2492375" cy="369887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</a:rPr>
              <a:t>婚姻状况</a:t>
            </a:r>
            <a:r>
              <a:rPr lang="zh-CN" altLang="en-US" dirty="0" smtClean="0">
                <a:solidFill>
                  <a:prstClr val="black"/>
                </a:solidFill>
                <a:latin typeface="+mn-lt"/>
                <a:ea typeface="+mn-ea"/>
              </a:rPr>
              <a:t>：</a:t>
            </a:r>
            <a:r>
              <a:rPr lang="en-US" altLang="zh-CN" dirty="0" smtClean="0">
                <a:solidFill>
                  <a:prstClr val="black"/>
                </a:solidFill>
                <a:latin typeface="+mn-lt"/>
                <a:ea typeface="+mn-ea"/>
              </a:rPr>
              <a:t>XX</a:t>
            </a:r>
            <a:endParaRPr lang="zh-CN" altLang="en-US" dirty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54513" y="2305049"/>
            <a:ext cx="3741737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</a:rPr>
              <a:t>个性</a:t>
            </a:r>
            <a:r>
              <a:rPr lang="zh-CN" altLang="en-US" dirty="0" smtClean="0">
                <a:solidFill>
                  <a:prstClr val="black"/>
                </a:solidFill>
                <a:latin typeface="+mn-lt"/>
                <a:ea typeface="+mn-ea"/>
              </a:rPr>
              <a:t>签名</a:t>
            </a:r>
            <a:r>
              <a:rPr lang="zh-CN" altLang="en-US" dirty="0" smtClean="0">
                <a:solidFill>
                  <a:prstClr val="black"/>
                </a:solidFill>
                <a:latin typeface="+mn-lt"/>
                <a:ea typeface="+mn-ea"/>
                <a:sym typeface="Wingdings" pitchFamily="2" charset="2"/>
              </a:rPr>
              <a:t>（如：</a:t>
            </a:r>
            <a:r>
              <a:rPr lang="zh-CN" altLang="en-US" dirty="0" smtClean="0">
                <a:solidFill>
                  <a:prstClr val="black"/>
                </a:solidFill>
                <a:latin typeface="+mn-lt"/>
                <a:ea typeface="+mn-ea"/>
              </a:rPr>
              <a:t>书</a:t>
            </a: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</a:rPr>
              <a:t>是人类进步的</a:t>
            </a:r>
            <a:r>
              <a:rPr lang="zh-CN" altLang="en-US" dirty="0" smtClean="0">
                <a:solidFill>
                  <a:prstClr val="black"/>
                </a:solidFill>
                <a:latin typeface="+mn-lt"/>
                <a:ea typeface="+mn-ea"/>
              </a:rPr>
              <a:t>阶）梯</a:t>
            </a: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</a:rPr>
              <a:t>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89025" y="1943099"/>
            <a:ext cx="3159125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</a:rPr>
              <a:t>出生日期：</a:t>
            </a:r>
            <a:r>
              <a:rPr lang="en-US" altLang="zh-CN" dirty="0" smtClean="0">
                <a:solidFill>
                  <a:prstClr val="black"/>
                </a:solidFill>
                <a:latin typeface="+mn-lt"/>
                <a:ea typeface="+mn-ea"/>
              </a:rPr>
              <a:t>19</a:t>
            </a:r>
            <a:r>
              <a:rPr lang="en-US" altLang="zh-CN" dirty="0" smtClean="0">
                <a:solidFill>
                  <a:prstClr val="black"/>
                </a:solidFill>
              </a:rPr>
              <a:t>X</a:t>
            </a:r>
            <a:r>
              <a:rPr lang="en-US" altLang="zh-CN" dirty="0" smtClean="0">
                <a:solidFill>
                  <a:prstClr val="black"/>
                </a:solidFill>
                <a:latin typeface="+mn-lt"/>
                <a:ea typeface="+mn-ea"/>
              </a:rPr>
              <a:t>X</a:t>
            </a:r>
            <a:r>
              <a:rPr lang="zh-CN" altLang="en-US" dirty="0" smtClean="0">
                <a:solidFill>
                  <a:prstClr val="black"/>
                </a:solidFill>
                <a:latin typeface="+mn-lt"/>
                <a:ea typeface="+mn-ea"/>
              </a:rPr>
              <a:t>年</a:t>
            </a:r>
            <a:r>
              <a:rPr lang="en-US" altLang="zh-CN" dirty="0" smtClean="0">
                <a:solidFill>
                  <a:prstClr val="black"/>
                </a:solidFill>
                <a:latin typeface="+mn-lt"/>
                <a:ea typeface="+mn-ea"/>
              </a:rPr>
              <a:t>X</a:t>
            </a:r>
            <a:r>
              <a:rPr lang="zh-CN" altLang="en-US" dirty="0" smtClean="0">
                <a:solidFill>
                  <a:prstClr val="black"/>
                </a:solidFill>
                <a:latin typeface="+mn-lt"/>
                <a:ea typeface="+mn-ea"/>
              </a:rPr>
              <a:t>月</a:t>
            </a:r>
            <a:r>
              <a:rPr lang="en-US" altLang="zh-CN" dirty="0" smtClean="0">
                <a:solidFill>
                  <a:prstClr val="black"/>
                </a:solidFill>
                <a:latin typeface="+mn-lt"/>
                <a:ea typeface="+mn-ea"/>
              </a:rPr>
              <a:t>XX</a:t>
            </a:r>
            <a:r>
              <a:rPr lang="zh-CN" altLang="en-US" dirty="0" smtClean="0">
                <a:solidFill>
                  <a:prstClr val="black"/>
                </a:solidFill>
                <a:latin typeface="+mn-lt"/>
                <a:ea typeface="+mn-ea"/>
              </a:rPr>
              <a:t>日</a:t>
            </a:r>
            <a:endParaRPr lang="zh-CN" altLang="en-US" dirty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354513" y="1231900"/>
            <a:ext cx="3722687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</a:rPr>
              <a:t>联系</a:t>
            </a:r>
            <a:r>
              <a:rPr lang="zh-CN" altLang="en-US" dirty="0" smtClean="0">
                <a:solidFill>
                  <a:prstClr val="black"/>
                </a:solidFill>
                <a:latin typeface="+mn-lt"/>
                <a:ea typeface="+mn-ea"/>
              </a:rPr>
              <a:t>方式：（如：邮箱</a:t>
            </a:r>
            <a:r>
              <a:rPr lang="en-US" altLang="zh-CN" dirty="0" smtClean="0">
                <a:solidFill>
                  <a:prstClr val="black"/>
                </a:solidFill>
                <a:latin typeface="+mn-lt"/>
                <a:ea typeface="+mn-ea"/>
              </a:rPr>
              <a:t>wangbing@ucas.ac.cn</a:t>
            </a:r>
            <a:r>
              <a:rPr lang="zh-CN" altLang="en-US" dirty="0" smtClean="0">
                <a:solidFill>
                  <a:prstClr val="black"/>
                </a:solidFill>
                <a:latin typeface="+mn-lt"/>
                <a:ea typeface="+mn-ea"/>
              </a:rPr>
              <a:t>）</a:t>
            </a:r>
            <a:endParaRPr lang="zh-CN" altLang="en-US" dirty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77913" y="2655888"/>
            <a:ext cx="3178175" cy="369887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</a:rPr>
              <a:t>工作单位</a:t>
            </a:r>
            <a:r>
              <a:rPr lang="zh-CN" altLang="en-US" dirty="0" smtClean="0">
                <a:solidFill>
                  <a:prstClr val="black"/>
                </a:solidFill>
                <a:latin typeface="+mn-lt"/>
                <a:ea typeface="+mn-ea"/>
              </a:rPr>
              <a:t>：中国科学院</a:t>
            </a:r>
            <a:r>
              <a:rPr lang="en-US" altLang="zh-CN" dirty="0" smtClean="0">
                <a:solidFill>
                  <a:prstClr val="black"/>
                </a:solidFill>
              </a:rPr>
              <a:t>XXX</a:t>
            </a:r>
            <a:r>
              <a:rPr lang="zh-CN" altLang="en-US" dirty="0" smtClean="0">
                <a:solidFill>
                  <a:prstClr val="black"/>
                </a:solidFill>
              </a:rPr>
              <a:t>所</a:t>
            </a:r>
            <a:endParaRPr lang="zh-CN" altLang="en-US" dirty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89025" y="2324100"/>
            <a:ext cx="3178175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</a:rPr>
              <a:t>星座</a:t>
            </a:r>
            <a:r>
              <a:rPr lang="zh-CN" altLang="en-US" dirty="0" smtClean="0">
                <a:solidFill>
                  <a:prstClr val="black"/>
                </a:solidFill>
                <a:latin typeface="+mn-lt"/>
                <a:ea typeface="+mn-ea"/>
              </a:rPr>
              <a:t>：</a:t>
            </a:r>
            <a:r>
              <a:rPr lang="en-US" altLang="zh-CN" dirty="0" smtClean="0">
                <a:solidFill>
                  <a:prstClr val="black"/>
                </a:solidFill>
                <a:latin typeface="+mn-lt"/>
                <a:ea typeface="+mn-ea"/>
              </a:rPr>
              <a:t>XX</a:t>
            </a:r>
            <a:r>
              <a:rPr lang="zh-CN" altLang="en-US" dirty="0" smtClean="0">
                <a:solidFill>
                  <a:prstClr val="black"/>
                </a:solidFill>
                <a:latin typeface="+mn-lt"/>
                <a:ea typeface="+mn-ea"/>
              </a:rPr>
              <a:t>座</a:t>
            </a:r>
            <a:endParaRPr lang="zh-CN" altLang="en-US" dirty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354512" y="1879600"/>
            <a:ext cx="3703637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</a:rPr>
              <a:t>兴趣</a:t>
            </a:r>
            <a:r>
              <a:rPr lang="zh-CN" altLang="en-US" dirty="0" smtClean="0">
                <a:solidFill>
                  <a:prstClr val="black"/>
                </a:solidFill>
                <a:latin typeface="+mn-lt"/>
                <a:ea typeface="+mn-ea"/>
              </a:rPr>
              <a:t>爱好：（如：足球，舞蹈等）</a:t>
            </a:r>
            <a:endParaRPr lang="zh-CN" altLang="en-US" dirty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3084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8755063" y="6008688"/>
            <a:ext cx="3073400" cy="5270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smtClean="0">
                <a:solidFill>
                  <a:srgbClr val="FF0000"/>
                </a:solidFill>
              </a:rPr>
              <a:t>001</a:t>
            </a:r>
            <a:endParaRPr lang="zh-CN" altLang="en-US" sz="4400" smtClean="0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335463" y="2928938"/>
            <a:ext cx="3665537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</a:rPr>
              <a:t>想对她</a:t>
            </a:r>
            <a:r>
              <a:rPr lang="en-US" altLang="zh-CN" dirty="0">
                <a:solidFill>
                  <a:prstClr val="black"/>
                </a:solidFill>
                <a:latin typeface="+mn-lt"/>
                <a:ea typeface="+mn-ea"/>
              </a:rPr>
              <a:t>/</a:t>
            </a: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</a:rPr>
              <a:t>他说的话：快点出吧，等你等得花都谢了！</a:t>
            </a:r>
          </a:p>
        </p:txBody>
      </p:sp>
      <p:sp>
        <p:nvSpPr>
          <p:cNvPr id="15" name="矩形 14"/>
          <p:cNvSpPr/>
          <p:nvPr/>
        </p:nvSpPr>
        <p:spPr>
          <a:xfrm>
            <a:off x="8686800" y="1409700"/>
            <a:ext cx="1584325" cy="1882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prstClr val="white"/>
                </a:solidFill>
              </a:rPr>
              <a:t>照片</a:t>
            </a:r>
            <a:r>
              <a:rPr lang="en-US" altLang="zh-CN" dirty="0">
                <a:solidFill>
                  <a:prstClr val="white"/>
                </a:solidFill>
              </a:rPr>
              <a:t>1</a:t>
            </a: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428288" y="1331913"/>
            <a:ext cx="1470025" cy="1884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prstClr val="white"/>
                </a:solidFill>
              </a:rPr>
              <a:t>照片</a:t>
            </a:r>
            <a:r>
              <a:rPr lang="en-US" altLang="zh-CN" dirty="0">
                <a:solidFill>
                  <a:prstClr val="white"/>
                </a:solidFill>
              </a:rPr>
              <a:t>2</a:t>
            </a: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373563" y="901700"/>
            <a:ext cx="3684587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</a:rPr>
              <a:t>现居住地</a:t>
            </a:r>
            <a:r>
              <a:rPr lang="zh-CN" altLang="en-US" dirty="0" smtClean="0">
                <a:solidFill>
                  <a:prstClr val="black"/>
                </a:solidFill>
                <a:latin typeface="+mn-lt"/>
                <a:ea typeface="+mn-ea"/>
              </a:rPr>
              <a:t>：</a:t>
            </a:r>
            <a:r>
              <a:rPr lang="en-US" altLang="zh-CN" dirty="0" smtClean="0">
                <a:solidFill>
                  <a:prstClr val="black"/>
                </a:solidFill>
                <a:latin typeface="+mn-lt"/>
                <a:ea typeface="+mn-ea"/>
              </a:rPr>
              <a:t>XXX</a:t>
            </a:r>
            <a:endParaRPr lang="zh-CN" altLang="en-US" dirty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74738" y="3044825"/>
            <a:ext cx="3178175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</a:rPr>
              <a:t>工作地</a:t>
            </a:r>
            <a:r>
              <a:rPr lang="zh-CN" altLang="en-US" dirty="0" smtClean="0">
                <a:solidFill>
                  <a:prstClr val="black"/>
                </a:solidFill>
                <a:latin typeface="+mn-lt"/>
                <a:ea typeface="+mn-ea"/>
              </a:rPr>
              <a:t>点：（如：中关村地铁附近）</a:t>
            </a:r>
            <a:endParaRPr lang="zh-CN" altLang="en-US" dirty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912938" y="6415088"/>
            <a:ext cx="8583612" cy="369887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</a:rPr>
              <a:t>参加承诺：我自愿参加本次活动，愿意公开个人信息，并对信息真实性负责！</a:t>
            </a:r>
          </a:p>
        </p:txBody>
      </p:sp>
      <p:sp>
        <p:nvSpPr>
          <p:cNvPr id="23" name="矩形 22"/>
          <p:cNvSpPr/>
          <p:nvPr/>
        </p:nvSpPr>
        <p:spPr>
          <a:xfrm>
            <a:off x="5943554" y="3244334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X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134</Words>
  <Application>Microsoft Office PowerPoint</Application>
  <PresentationFormat>自定义</PresentationFormat>
  <Paragraphs>18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1_Office 主题</vt:lpstr>
      <vt:lpstr>幻灯片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unknown</dc:creator>
  <cp:lastModifiedBy>江川</cp:lastModifiedBy>
  <cp:revision>6</cp:revision>
  <dcterms:created xsi:type="dcterms:W3CDTF">2015-03-25T08:37:54Z</dcterms:created>
  <dcterms:modified xsi:type="dcterms:W3CDTF">2015-05-18T01:51:59Z</dcterms:modified>
</cp:coreProperties>
</file>